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0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10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07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858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30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28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19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30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00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6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059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82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B04DF-D49F-4CAE-9122-C387E27062CC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4C77A-F6A0-499A-AFD7-4510673E8F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76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MyFirstSecurity</a:t>
            </a:r>
            <a:r>
              <a:rPr lang="zh-TW" altLang="en-US" dirty="0" smtClean="0"/>
              <a:t>快樂學資安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97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66688"/>
            <a:ext cx="8410575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41" y="1217587"/>
            <a:ext cx="5701247" cy="44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22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r="41958"/>
          <a:stretch/>
        </p:blipFill>
        <p:spPr bwMode="auto">
          <a:xfrm>
            <a:off x="1105989" y="1634331"/>
            <a:ext cx="4127862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06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0647"/>
            <a:ext cx="6336704" cy="607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51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33366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49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69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45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82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9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152400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59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66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先登入註冊</a:t>
            </a:r>
            <a:endParaRPr lang="en-US" altLang="zh-TW" sz="6000" dirty="0" smtClean="0"/>
          </a:p>
          <a:p>
            <a:pPr algn="ctr"/>
            <a:r>
              <a:rPr lang="en-US" altLang="zh-TW" sz="3200" dirty="0" smtClean="0"/>
              <a:t>http://140.110.112.27/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3313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7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58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86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927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038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97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11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29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99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5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3868"/>
            <a:ext cx="8787403" cy="573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9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11838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90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99593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78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8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/>
              <a:t>開始解題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1104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38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4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2655"/>
            <a:ext cx="6624736" cy="616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67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5239"/>
            <a:ext cx="8229600" cy="445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5319152" cy="412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902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</Words>
  <Application>Microsoft Office PowerPoint</Application>
  <PresentationFormat>如螢幕大小 (4:3)</PresentationFormat>
  <Paragraphs>4</Paragraphs>
  <Slides>30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1" baseType="lpstr">
      <vt:lpstr>Office 佈景主題</vt:lpstr>
      <vt:lpstr>使用MyFirstSecurity快樂學資安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使用MyFirstSecurity快樂學資安</dc:title>
  <dc:creator>I5302</dc:creator>
  <cp:lastModifiedBy>I5302</cp:lastModifiedBy>
  <cp:revision>5</cp:revision>
  <dcterms:created xsi:type="dcterms:W3CDTF">2018-12-05T02:06:59Z</dcterms:created>
  <dcterms:modified xsi:type="dcterms:W3CDTF">2018-12-05T04:14:46Z</dcterms:modified>
</cp:coreProperties>
</file>